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55" r:id="rId1"/>
    <p:sldMasterId id="2147483757" r:id="rId2"/>
    <p:sldMasterId id="2147483779" r:id="rId3"/>
  </p:sldMasterIdLst>
  <p:notesMasterIdLst>
    <p:notesMasterId r:id="rId12"/>
  </p:notesMasterIdLst>
  <p:handoutMasterIdLst>
    <p:handoutMasterId r:id="rId13"/>
  </p:handoutMasterIdLst>
  <p:sldIdLst>
    <p:sldId id="300" r:id="rId4"/>
    <p:sldId id="325" r:id="rId5"/>
    <p:sldId id="315" r:id="rId6"/>
    <p:sldId id="327" r:id="rId7"/>
    <p:sldId id="328" r:id="rId8"/>
    <p:sldId id="322" r:id="rId9"/>
    <p:sldId id="329" r:id="rId10"/>
    <p:sldId id="323" r:id="rId11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ijsterveld, Reina" initials="BR" lastIdx="10" clrIdx="0"/>
  <p:cmAuthor id="1" name="Ockels, Johan" initials="OJ" lastIdx="1" clrIdx="1"/>
  <p:cmAuthor id="2" name="Smit, Wietske" initials="SW" lastIdx="6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A484"/>
    <a:srgbClr val="FF3399"/>
    <a:srgbClr val="FF99CC"/>
    <a:srgbClr val="FFC7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Stijl, gemiddeld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4" autoAdjust="0"/>
    <p:restoredTop sz="96208" autoAdjust="0"/>
  </p:normalViewPr>
  <p:slideViewPr>
    <p:cSldViewPr>
      <p:cViewPr varScale="1">
        <p:scale>
          <a:sx n="119" d="100"/>
          <a:sy n="119" d="100"/>
        </p:scale>
        <p:origin x="137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157E369-74E3-4E0D-B7A2-9557641F8509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97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1B6BD0-1215-4963-8978-E04BF6253897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3264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nl-NL" noProof="0"/>
              <a:t>Klik om de stijl te bewerken</a:t>
            </a:r>
          </a:p>
        </p:txBody>
      </p:sp>
      <p:sp>
        <p:nvSpPr>
          <p:cNvPr id="6246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/>
              <a:t>Klik om de ondertitelstijl van het model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CC64CB1F-B7C3-46D0-8277-1DC333DDC9F4}" type="datetime3">
              <a:rPr lang="nl-NL" smtClean="0"/>
              <a:t>16/03/20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1DE75062-59B2-47E9-A4A6-169D18F62F61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ADE265-DDEB-45BE-9D7F-AD79CA1B2A29}" type="datetime3">
              <a:rPr lang="nl-NL" smtClean="0"/>
              <a:t>16/03/20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DDE1A-B369-468D-9B8E-F0D2E215DA2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094934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1952625"/>
            <a:ext cx="1822450" cy="406717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1952625"/>
            <a:ext cx="5319712" cy="406717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C0CD59-5668-4C1E-BF76-9BCC497C7007}" type="datetime3">
              <a:rPr lang="nl-NL" smtClean="0"/>
              <a:t>16/03/20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6BC478-9647-46C8-9F7F-1E0E36BCA797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424636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noProof="0"/>
              <a:t>Klik om het opmaakprofiel te bewerken</a:t>
            </a:r>
          </a:p>
        </p:txBody>
      </p:sp>
      <p:sp>
        <p:nvSpPr>
          <p:cNvPr id="8192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/>
              <a:t>Klik om het opmaakprofiel van de modelondertitel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A50054AB-2D6E-4841-A829-F478F24C3FC2}" type="datetime3">
              <a:rPr lang="nl-NL" smtClean="0"/>
              <a:t>16/03/20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E51685AE-BF16-4C9C-A7FB-17F4FBB12D87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FCB903-662E-4BAB-B6B0-55026B15E56E}" type="datetime3">
              <a:rPr lang="nl-NL" smtClean="0"/>
              <a:t>16/03/20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D595A-35D6-43AB-84A7-82DA4375C82E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403302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BE16D-89A3-405E-992E-19271F79ABD9}" type="datetime3">
              <a:rPr lang="nl-NL" smtClean="0"/>
              <a:t>16/03/20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BB785-ACE9-4C0E-A6CE-96485A2EE9C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7725845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1844675"/>
            <a:ext cx="3570287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1844675"/>
            <a:ext cx="3571875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B07DA1-4114-4F45-B7F6-93F2936DCF3C}" type="datetime3">
              <a:rPr lang="nl-NL" smtClean="0"/>
              <a:t>16/03/20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8F5D5-FABE-4815-A3E3-BA8F6BA90179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554738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52C262-0248-4891-9761-00A82C60E89D}" type="datetime3">
              <a:rPr lang="nl-NL" smtClean="0"/>
              <a:t>16/03/20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27D7D-45F6-467B-BA57-3CDC3AC366A4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8858571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10088F-1C36-4AF5-B67A-6C02563DBF0D}" type="datetime3">
              <a:rPr lang="nl-NL" smtClean="0"/>
              <a:t>16/03/20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33A4A-14AD-4F62-AE76-3E9FC98A3B1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479518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BCF68D-86AC-474A-8E02-9BB35D9746FF}" type="datetime3">
              <a:rPr lang="nl-NL" smtClean="0"/>
              <a:t>16/03/20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3BFC1-5365-4B87-8D64-A79920391BE6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9016372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860E5B-87FF-43FF-8004-6CBBED19C7F2}" type="datetime3">
              <a:rPr lang="nl-NL" smtClean="0"/>
              <a:t>16/03/20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457D9-C3C4-42AE-85C6-EA8B33B6BB9A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522668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FFAD01-B00D-4C58-A3F1-7968BC1A6026}" type="datetime3">
              <a:rPr lang="nl-NL" smtClean="0"/>
              <a:t>16/03/20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39545-2D25-4177-A27C-F6E8E77E1D12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0017681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49E4D1-0FA2-4DE8-99DA-0685FA284E86}" type="datetime3">
              <a:rPr lang="nl-NL" smtClean="0"/>
              <a:t>16/03/20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AE027-546E-4671-8AC3-1C29CF9B4086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836537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1E421-2A11-42DE-98D2-CAB0FD463930}" type="datetime3">
              <a:rPr lang="nl-NL" smtClean="0"/>
              <a:t>16/03/20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70823-AD6A-40E3-B8E1-4ECB1EFE91E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42781633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887413"/>
            <a:ext cx="1822450" cy="5132387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887413"/>
            <a:ext cx="5319712" cy="5132387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886F91-BB0A-4283-8970-3F86E58BA48E}" type="datetime3">
              <a:rPr lang="nl-NL" smtClean="0"/>
              <a:t>16/03/20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B9EC2-4887-4527-AF23-019E43AFDD1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5188658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noProof="0"/>
              <a:t>Klik om het opmaakprofiel te bewerken</a:t>
            </a:r>
          </a:p>
        </p:txBody>
      </p:sp>
      <p:sp>
        <p:nvSpPr>
          <p:cNvPr id="8192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/>
              <a:t>Klik om het opmaakprofiel van de modelondertitel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A50054AB-2D6E-4841-A829-F478F24C3FC2}" type="datetime3">
              <a:rPr lang="nl-NL" smtClean="0">
                <a:solidFill>
                  <a:srgbClr val="474747"/>
                </a:solidFill>
              </a:rPr>
              <a:pPr/>
              <a:t>16/03/20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pPr>
              <a:buClr>
                <a:srgbClr val="474747"/>
              </a:buClr>
            </a:pPr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E51685AE-BF16-4C9C-A7FB-17F4FBB12D87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1067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FCB903-662E-4BAB-B6B0-55026B15E56E}" type="datetime3">
              <a:rPr lang="nl-NL" smtClean="0">
                <a:solidFill>
                  <a:srgbClr val="474747"/>
                </a:solidFill>
              </a:rPr>
              <a:pPr/>
              <a:t>16/03/20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D595A-35D6-43AB-84A7-82DA4375C82E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9210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BE16D-89A3-405E-992E-19271F79ABD9}" type="datetime3">
              <a:rPr lang="nl-NL" smtClean="0">
                <a:solidFill>
                  <a:srgbClr val="474747"/>
                </a:solidFill>
              </a:rPr>
              <a:pPr/>
              <a:t>16/03/20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BB785-ACE9-4C0E-A6CE-96485A2EE9C0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2442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1844675"/>
            <a:ext cx="3570287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1844675"/>
            <a:ext cx="3571875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B07DA1-4114-4F45-B7F6-93F2936DCF3C}" type="datetime3">
              <a:rPr lang="nl-NL" smtClean="0">
                <a:solidFill>
                  <a:srgbClr val="474747"/>
                </a:solidFill>
              </a:rPr>
              <a:pPr/>
              <a:t>16/03/20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8F5D5-FABE-4815-A3E3-BA8F6BA90179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3838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52C262-0248-4891-9761-00A82C60E89D}" type="datetime3">
              <a:rPr lang="nl-NL" smtClean="0">
                <a:solidFill>
                  <a:srgbClr val="474747"/>
                </a:solidFill>
              </a:rPr>
              <a:pPr/>
              <a:t>16/03/20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27D7D-45F6-467B-BA57-3CDC3AC366A4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0669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10088F-1C36-4AF5-B67A-6C02563DBF0D}" type="datetime3">
              <a:rPr lang="nl-NL" smtClean="0">
                <a:solidFill>
                  <a:srgbClr val="474747"/>
                </a:solidFill>
              </a:rPr>
              <a:pPr/>
              <a:t>16/03/20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33A4A-14AD-4F62-AE76-3E9FC98A3B1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7158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BCF68D-86AC-474A-8E02-9BB35D9746FF}" type="datetime3">
              <a:rPr lang="nl-NL" smtClean="0">
                <a:solidFill>
                  <a:srgbClr val="474747"/>
                </a:solidFill>
              </a:rPr>
              <a:pPr/>
              <a:t>16/03/20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3BFC1-5365-4B87-8D64-A79920391BE6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223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F759A4-E60A-4C5D-B79C-66D2FC8907B2}" type="datetime3">
              <a:rPr lang="nl-NL" smtClean="0"/>
              <a:t>16/03/20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0CEB-2581-4692-BC12-8969370FF425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74962613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860E5B-87FF-43FF-8004-6CBBED19C7F2}" type="datetime3">
              <a:rPr lang="nl-NL" smtClean="0">
                <a:solidFill>
                  <a:srgbClr val="474747"/>
                </a:solidFill>
              </a:rPr>
              <a:pPr/>
              <a:t>16/03/20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457D9-C3C4-42AE-85C6-EA8B33B6BB9A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6936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49E4D1-0FA2-4DE8-99DA-0685FA284E86}" type="datetime3">
              <a:rPr lang="nl-NL" smtClean="0">
                <a:solidFill>
                  <a:srgbClr val="474747"/>
                </a:solidFill>
              </a:rPr>
              <a:pPr/>
              <a:t>16/03/20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AE027-546E-4671-8AC3-1C29CF9B4086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120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1E421-2A11-42DE-98D2-CAB0FD463930}" type="datetime3">
              <a:rPr lang="nl-NL" smtClean="0">
                <a:solidFill>
                  <a:srgbClr val="474747"/>
                </a:solidFill>
              </a:rPr>
              <a:pPr/>
              <a:t>16/03/20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70823-AD6A-40E3-B8E1-4ECB1EFE91E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9079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887413"/>
            <a:ext cx="1822450" cy="5132387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887413"/>
            <a:ext cx="5319712" cy="5132387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886F91-BB0A-4283-8970-3F86E58BA48E}" type="datetime3">
              <a:rPr lang="nl-NL" smtClean="0">
                <a:solidFill>
                  <a:srgbClr val="474747"/>
                </a:solidFill>
              </a:rPr>
              <a:pPr/>
              <a:t>16/03/20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B9EC2-4887-4527-AF23-019E43AFDD1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526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2852738"/>
            <a:ext cx="3570287" cy="3167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2852738"/>
            <a:ext cx="3571875" cy="3167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26801E-3505-49C8-9575-709CFFFA5D16}" type="datetime3">
              <a:rPr lang="nl-NL" smtClean="0"/>
              <a:t>16/03/20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07F236-DD57-47E3-8A3C-5023BC8F19D7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6962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6574DE-E4DD-42F6-818D-89BA71DB9867}" type="datetime3">
              <a:rPr lang="nl-NL" smtClean="0"/>
              <a:t>16/03/20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0E2FD-CC7F-49C6-95D0-CC825B11D268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515583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6AE813-F702-45E9-A47A-6F44FADD9E74}" type="datetime3">
              <a:rPr lang="nl-NL" smtClean="0"/>
              <a:t>16/03/20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6D9D6D-A5A5-4853-97B0-7F3B66E4746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691982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739156-DDFF-4088-8452-FC843531A739}" type="datetime3">
              <a:rPr lang="nl-NL" smtClean="0"/>
              <a:t>16/03/20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8E7B30-BE17-4266-A66D-E1A3188B31FD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413150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2A2979-B28F-46E8-822B-F0F0650BAC7B}" type="datetime3">
              <a:rPr lang="nl-NL" smtClean="0"/>
              <a:t>16/03/20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0AC9AB-1752-433B-AA3C-8F4B433FDCB8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4229208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919D33-65CB-47C9-8B0C-0F96E2D2A0C9}" type="datetime3">
              <a:rPr lang="nl-NL" smtClean="0"/>
              <a:t>16/03/20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EB1E65-DA07-4CDE-9959-88854AD22A9A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78702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1952625"/>
            <a:ext cx="7172325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61443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2852738"/>
            <a:ext cx="7294562" cy="316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1E16212B-336D-408C-9CA5-110F9655A030}" type="datetime3">
              <a:rPr lang="nl-NL" smtClean="0"/>
              <a:t>16/03/20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FFA1A3FE-95E9-4677-9359-F0958ADA8DB7}" type="slidenum">
              <a:rPr lang="nl-NL"/>
              <a:pPr/>
              <a:t>‹nr.›</a:t>
            </a:fld>
            <a:endParaRPr lang="nl-NL" sz="140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6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Clr>
          <a:srgbClr val="FFCE21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887413"/>
            <a:ext cx="7172325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title style</a:t>
            </a:r>
          </a:p>
        </p:txBody>
      </p:sp>
      <p:sp>
        <p:nvSpPr>
          <p:cNvPr id="80899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1844675"/>
            <a:ext cx="7294562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2ED84D9D-D760-4B1F-A66C-D8EA94A3342A}" type="datetime3">
              <a:rPr lang="nl-NL" smtClean="0"/>
              <a:t>16/03/20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A4017071-425A-459D-BB6A-A1E0D0597E4B}" type="slidenum">
              <a:rPr lang="nl-NL"/>
              <a:pPr/>
              <a:t>‹nr.›</a:t>
            </a:fld>
            <a:endParaRPr lang="nl-NL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887413"/>
            <a:ext cx="7172325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title style</a:t>
            </a:r>
          </a:p>
        </p:txBody>
      </p:sp>
      <p:sp>
        <p:nvSpPr>
          <p:cNvPr id="80899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1844675"/>
            <a:ext cx="7294562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2ED84D9D-D760-4B1F-A66C-D8EA94A3342A}" type="datetime3">
              <a:rPr lang="nl-NL" smtClean="0">
                <a:solidFill>
                  <a:srgbClr val="474747"/>
                </a:solidFill>
              </a:rPr>
              <a:pPr/>
              <a:t>16/03/20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A4017071-425A-459D-BB6A-A1E0D0597E4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343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1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755576" y="1844675"/>
            <a:ext cx="7905824" cy="4175125"/>
          </a:xfrm>
        </p:spPr>
        <p:txBody>
          <a:bodyPr/>
          <a:lstStyle/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r>
              <a:rPr lang="nl-NL" altLang="nl-NL" dirty="0"/>
              <a:t>In deze presentatie leer je over:</a:t>
            </a:r>
          </a:p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endParaRPr lang="nl-NL" altLang="nl-NL" dirty="0"/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/>
              <a:t>Het </a:t>
            </a:r>
            <a:r>
              <a:rPr lang="en-US" dirty="0" err="1"/>
              <a:t>kenmerkend</a:t>
            </a:r>
            <a:r>
              <a:rPr lang="en-US" dirty="0"/>
              <a:t> aspect: </a:t>
            </a:r>
            <a:r>
              <a:rPr lang="en-US" dirty="0" err="1"/>
              <a:t>nationalistische</a:t>
            </a:r>
            <a:r>
              <a:rPr lang="en-US" dirty="0"/>
              <a:t> </a:t>
            </a:r>
            <a:r>
              <a:rPr lang="en-US" dirty="0" err="1"/>
              <a:t>bewegingen</a:t>
            </a:r>
            <a:r>
              <a:rPr lang="en-US" dirty="0"/>
              <a:t> in de </a:t>
            </a:r>
            <a:r>
              <a:rPr lang="en-US" dirty="0" err="1"/>
              <a:t>kolonies</a:t>
            </a:r>
            <a:r>
              <a:rPr lang="en-US" dirty="0"/>
              <a:t> en het </a:t>
            </a:r>
            <a:r>
              <a:rPr lang="en-US" dirty="0" err="1"/>
              <a:t>streven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</a:t>
            </a:r>
            <a:r>
              <a:rPr lang="en-US" dirty="0" err="1"/>
              <a:t>onafhankelijkheid</a:t>
            </a:r>
            <a:endParaRPr lang="en-US" dirty="0"/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/>
              <a:t>Groot-</a:t>
            </a:r>
            <a:r>
              <a:rPr lang="en-US" dirty="0" err="1"/>
              <a:t>Brittannië</a:t>
            </a:r>
            <a:r>
              <a:rPr lang="en-US" dirty="0"/>
              <a:t> en India</a:t>
            </a:r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/>
              <a:t>Nederland en </a:t>
            </a:r>
            <a:r>
              <a:rPr lang="en-US" dirty="0" err="1"/>
              <a:t>Indonesië</a:t>
            </a:r>
            <a:endParaRPr lang="en-US" dirty="0"/>
          </a:p>
          <a:p>
            <a:pPr marL="514350" indent="-5143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/>
              <a:t>Groot-</a:t>
            </a:r>
            <a:r>
              <a:rPr lang="en-US" dirty="0" err="1"/>
              <a:t>Brittannië</a:t>
            </a:r>
            <a:r>
              <a:rPr lang="en-US" dirty="0"/>
              <a:t> en </a:t>
            </a:r>
            <a:r>
              <a:rPr lang="en-US" dirty="0" err="1"/>
              <a:t>Palestina</a:t>
            </a:r>
            <a:endParaRPr lang="en-US" dirty="0"/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/>
              <a:t>De </a:t>
            </a:r>
            <a:r>
              <a:rPr lang="en-US" dirty="0" err="1"/>
              <a:t>Franse</a:t>
            </a:r>
            <a:r>
              <a:rPr lang="en-US" dirty="0"/>
              <a:t> </a:t>
            </a:r>
            <a:r>
              <a:rPr lang="en-US" dirty="0" err="1"/>
              <a:t>kolonies</a:t>
            </a:r>
            <a:r>
              <a:rPr lang="en-US" dirty="0"/>
              <a:t> in </a:t>
            </a:r>
            <a:r>
              <a:rPr lang="en-US" dirty="0" err="1"/>
              <a:t>Azië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Afrika</a:t>
            </a:r>
            <a:endParaRPr lang="en-US" altLang="nl-NL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nl-NL" altLang="nl-NL" sz="2800" dirty="0">
                <a:solidFill>
                  <a:srgbClr val="54BDF2"/>
                </a:solidFill>
              </a:rPr>
              <a:t>§4.1 Einde van de wereldrijken</a:t>
            </a:r>
            <a:endParaRPr lang="nl-NL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2235083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2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altLang="nl-NL" dirty="0"/>
              <a:t>In het interbellum </a:t>
            </a:r>
            <a:r>
              <a:rPr lang="en-US" altLang="nl-NL" dirty="0" err="1"/>
              <a:t>ontstonden</a:t>
            </a:r>
            <a:r>
              <a:rPr lang="en-US" altLang="nl-NL" dirty="0"/>
              <a:t> in de </a:t>
            </a:r>
            <a:r>
              <a:rPr lang="en-US" altLang="nl-NL" dirty="0" err="1"/>
              <a:t>kolonies</a:t>
            </a:r>
            <a:r>
              <a:rPr lang="en-US" altLang="nl-NL" dirty="0"/>
              <a:t> </a:t>
            </a:r>
            <a:r>
              <a:rPr lang="en-US" altLang="nl-NL" dirty="0" err="1"/>
              <a:t>nationalistische</a:t>
            </a:r>
            <a:r>
              <a:rPr lang="en-US" altLang="nl-NL" dirty="0"/>
              <a:t> </a:t>
            </a:r>
            <a:r>
              <a:rPr lang="en-US" altLang="nl-NL" dirty="0" err="1"/>
              <a:t>bewegingen</a:t>
            </a:r>
            <a:r>
              <a:rPr lang="en-US" altLang="nl-NL" dirty="0"/>
              <a:t>. </a:t>
            </a:r>
          </a:p>
          <a:p>
            <a:pPr eaLnBrk="1" hangingPunct="1">
              <a:buFont typeface="Arial" charset="0"/>
              <a:buNone/>
            </a:pPr>
            <a:endParaRPr lang="en-US" altLang="nl-NL" dirty="0"/>
          </a:p>
          <a:p>
            <a:pPr eaLnBrk="1" hangingPunct="1">
              <a:buFont typeface="Arial" charset="0"/>
              <a:buNone/>
            </a:pPr>
            <a:r>
              <a:rPr lang="en-US" altLang="nl-NL" dirty="0"/>
              <a:t>Na 1945 </a:t>
            </a:r>
            <a:r>
              <a:rPr lang="en-US" altLang="nl-NL" dirty="0" err="1"/>
              <a:t>deden</a:t>
            </a:r>
            <a:r>
              <a:rPr lang="en-US" altLang="nl-NL" dirty="0"/>
              <a:t> </a:t>
            </a:r>
            <a:r>
              <a:rPr lang="en-US" altLang="nl-NL" dirty="0" err="1"/>
              <a:t>Europese</a:t>
            </a:r>
            <a:r>
              <a:rPr lang="en-US" altLang="nl-NL" dirty="0"/>
              <a:t> </a:t>
            </a:r>
            <a:r>
              <a:rPr lang="en-US" altLang="nl-NL" dirty="0" err="1"/>
              <a:t>landen</a:t>
            </a:r>
            <a:r>
              <a:rPr lang="en-US" altLang="nl-NL" dirty="0"/>
              <a:t> </a:t>
            </a:r>
            <a:r>
              <a:rPr lang="en-US" altLang="nl-NL" dirty="0" err="1"/>
              <a:t>afstand</a:t>
            </a:r>
            <a:r>
              <a:rPr lang="en-US" altLang="nl-NL" dirty="0"/>
              <a:t> van </a:t>
            </a:r>
            <a:r>
              <a:rPr lang="en-US" altLang="nl-NL" dirty="0" err="1"/>
              <a:t>hun</a:t>
            </a:r>
            <a:r>
              <a:rPr lang="en-US" altLang="nl-NL" dirty="0"/>
              <a:t> </a:t>
            </a:r>
            <a:r>
              <a:rPr lang="en-US" altLang="nl-NL" dirty="0" err="1"/>
              <a:t>kolonies</a:t>
            </a:r>
            <a:r>
              <a:rPr lang="en-US" altLang="nl-NL" dirty="0"/>
              <a:t>, </a:t>
            </a:r>
            <a:r>
              <a:rPr lang="en-US" altLang="nl-NL" dirty="0" err="1"/>
              <a:t>eerst</a:t>
            </a:r>
            <a:r>
              <a:rPr lang="en-US" altLang="nl-NL" dirty="0"/>
              <a:t> in </a:t>
            </a:r>
            <a:r>
              <a:rPr lang="en-US" altLang="nl-NL" dirty="0" err="1"/>
              <a:t>Azië</a:t>
            </a:r>
            <a:r>
              <a:rPr lang="en-US" altLang="nl-NL" dirty="0"/>
              <a:t> en </a:t>
            </a:r>
            <a:r>
              <a:rPr lang="en-US" altLang="nl-NL" dirty="0" err="1"/>
              <a:t>vanaf</a:t>
            </a:r>
            <a:r>
              <a:rPr lang="en-US" altLang="nl-NL" dirty="0"/>
              <a:t> 1956 in </a:t>
            </a:r>
            <a:r>
              <a:rPr lang="en-US" altLang="nl-NL" dirty="0" err="1"/>
              <a:t>Afrika</a:t>
            </a:r>
            <a:r>
              <a:rPr lang="en-US" altLang="nl-NL" dirty="0"/>
              <a:t>.</a:t>
            </a:r>
          </a:p>
          <a:p>
            <a:pPr eaLnBrk="1" hangingPunct="1">
              <a:buFont typeface="Arial" charset="0"/>
              <a:buNone/>
            </a:pPr>
            <a:endParaRPr lang="en-US" altLang="nl-NL" dirty="0"/>
          </a:p>
          <a:p>
            <a:pPr eaLnBrk="1" hangingPunct="1">
              <a:buFont typeface="Arial" charset="0"/>
              <a:buNone/>
            </a:pPr>
            <a:r>
              <a:rPr lang="en-US" dirty="0" err="1"/>
              <a:t>Nationalistische</a:t>
            </a:r>
            <a:r>
              <a:rPr lang="en-US" dirty="0"/>
              <a:t> </a:t>
            </a:r>
            <a:r>
              <a:rPr lang="en-US" dirty="0" err="1"/>
              <a:t>bewegingen</a:t>
            </a:r>
            <a:r>
              <a:rPr lang="en-US" dirty="0"/>
              <a:t> in de </a:t>
            </a:r>
            <a:r>
              <a:rPr lang="en-US" dirty="0" err="1"/>
              <a:t>kolonies</a:t>
            </a:r>
            <a:r>
              <a:rPr lang="en-US" dirty="0"/>
              <a:t> en het </a:t>
            </a:r>
            <a:r>
              <a:rPr lang="en-US" dirty="0" err="1"/>
              <a:t>streven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</a:t>
            </a:r>
            <a:r>
              <a:rPr lang="en-US" dirty="0" err="1"/>
              <a:t>onafhankelijkheid</a:t>
            </a:r>
            <a:r>
              <a:rPr lang="nl-NL" altLang="nl-NL" dirty="0"/>
              <a:t> is een </a:t>
            </a:r>
            <a:r>
              <a:rPr lang="nl-NL" altLang="nl-NL" b="1" dirty="0"/>
              <a:t>kenmerkend aspect</a:t>
            </a:r>
            <a:r>
              <a:rPr lang="nl-NL" altLang="nl-NL" dirty="0"/>
              <a:t> van de tijd van televisie en computer.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sz="2800" dirty="0"/>
              <a:t>Het </a:t>
            </a:r>
            <a:r>
              <a:rPr lang="en-US" sz="2800" dirty="0" err="1"/>
              <a:t>kenmerkend</a:t>
            </a:r>
            <a:r>
              <a:rPr lang="en-US" sz="2800" dirty="0"/>
              <a:t> aspect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2375649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3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altLang="nl-NL" dirty="0"/>
              <a:t>Groot-</a:t>
            </a:r>
            <a:r>
              <a:rPr lang="en-US" altLang="nl-NL" dirty="0" err="1"/>
              <a:t>Brittannië</a:t>
            </a:r>
            <a:r>
              <a:rPr lang="en-US" altLang="nl-NL" dirty="0"/>
              <a:t> </a:t>
            </a:r>
            <a:r>
              <a:rPr lang="en-US" altLang="nl-NL" dirty="0" err="1"/>
              <a:t>liet</a:t>
            </a:r>
            <a:r>
              <a:rPr lang="en-US" altLang="nl-NL" dirty="0"/>
              <a:t> India in 1947 </a:t>
            </a:r>
            <a:r>
              <a:rPr lang="en-US" altLang="nl-NL" dirty="0" err="1"/>
              <a:t>onafhankelijk</a:t>
            </a:r>
            <a:r>
              <a:rPr lang="en-US" altLang="nl-NL" dirty="0"/>
              <a:t> </a:t>
            </a:r>
            <a:r>
              <a:rPr lang="en-US" altLang="nl-NL" dirty="0" err="1"/>
              <a:t>worden</a:t>
            </a:r>
            <a:r>
              <a:rPr lang="en-US" altLang="nl-NL" dirty="0"/>
              <a:t>. </a:t>
            </a:r>
          </a:p>
          <a:p>
            <a:pPr eaLnBrk="1" hangingPunct="1">
              <a:buFont typeface="Arial" charset="0"/>
              <a:buNone/>
            </a:pPr>
            <a:endParaRPr lang="en-US" altLang="nl-NL" dirty="0"/>
          </a:p>
          <a:p>
            <a:pPr eaLnBrk="1" hangingPunct="1">
              <a:buFont typeface="Arial" charset="0"/>
              <a:buNone/>
            </a:pPr>
            <a:r>
              <a:rPr lang="en-US" altLang="nl-NL" dirty="0" err="1"/>
              <a:t>Er</a:t>
            </a:r>
            <a:r>
              <a:rPr lang="en-US" altLang="nl-NL" dirty="0"/>
              <a:t> </a:t>
            </a:r>
            <a:r>
              <a:rPr lang="en-US" altLang="nl-NL" dirty="0" err="1"/>
              <a:t>brak</a:t>
            </a:r>
            <a:r>
              <a:rPr lang="en-US" altLang="nl-NL" dirty="0"/>
              <a:t> </a:t>
            </a:r>
            <a:r>
              <a:rPr lang="en-US" altLang="nl-NL" dirty="0" err="1"/>
              <a:t>geweld</a:t>
            </a:r>
            <a:r>
              <a:rPr lang="en-US" altLang="nl-NL" dirty="0"/>
              <a:t> </a:t>
            </a:r>
            <a:r>
              <a:rPr lang="en-US" altLang="nl-NL" dirty="0" err="1"/>
              <a:t>uit</a:t>
            </a:r>
            <a:r>
              <a:rPr lang="en-US" altLang="nl-NL" dirty="0"/>
              <a:t> </a:t>
            </a:r>
            <a:r>
              <a:rPr lang="en-US" altLang="nl-NL" dirty="0" err="1"/>
              <a:t>tussen</a:t>
            </a:r>
            <a:r>
              <a:rPr lang="en-US" altLang="nl-NL" dirty="0"/>
              <a:t> </a:t>
            </a:r>
            <a:r>
              <a:rPr lang="en-US" altLang="nl-NL" dirty="0" err="1"/>
              <a:t>hindoes</a:t>
            </a:r>
            <a:r>
              <a:rPr lang="en-US" altLang="nl-NL" dirty="0"/>
              <a:t> en </a:t>
            </a:r>
            <a:r>
              <a:rPr lang="en-US" altLang="nl-NL" dirty="0" err="1"/>
              <a:t>moslims</a:t>
            </a:r>
            <a:r>
              <a:rPr lang="en-US" altLang="nl-NL" dirty="0"/>
              <a:t>. Pakistan (</a:t>
            </a:r>
            <a:r>
              <a:rPr lang="en-US" altLang="nl-NL" dirty="0" err="1"/>
              <a:t>islamitisch</a:t>
            </a:r>
            <a:r>
              <a:rPr lang="en-US" altLang="nl-NL" dirty="0"/>
              <a:t>) </a:t>
            </a:r>
            <a:r>
              <a:rPr lang="en-US" altLang="nl-NL" dirty="0" err="1"/>
              <a:t>scheidde</a:t>
            </a:r>
            <a:r>
              <a:rPr lang="en-US" altLang="nl-NL" dirty="0"/>
              <a:t> </a:t>
            </a:r>
            <a:r>
              <a:rPr lang="en-US" altLang="nl-NL" dirty="0" err="1"/>
              <a:t>zich</a:t>
            </a:r>
            <a:r>
              <a:rPr lang="en-US" altLang="nl-NL" dirty="0"/>
              <a:t> </a:t>
            </a:r>
            <a:r>
              <a:rPr lang="en-US" altLang="nl-NL" dirty="0" err="1"/>
              <a:t>af</a:t>
            </a:r>
            <a:r>
              <a:rPr lang="en-US" altLang="nl-NL" dirty="0"/>
              <a:t>. </a:t>
            </a:r>
          </a:p>
          <a:p>
            <a:pPr eaLnBrk="1" hangingPunct="1">
              <a:buFont typeface="Arial" charset="0"/>
              <a:buNone/>
            </a:pPr>
            <a:endParaRPr lang="en-US" altLang="nl-NL" dirty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sz="2800" dirty="0"/>
              <a:t>Groot-</a:t>
            </a:r>
            <a:r>
              <a:rPr lang="en-US" sz="2800" dirty="0" err="1"/>
              <a:t>Brittannië</a:t>
            </a:r>
            <a:r>
              <a:rPr lang="en-US" sz="2800" dirty="0"/>
              <a:t> en India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1949011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4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altLang="nl-NL" dirty="0" err="1"/>
              <a:t>Soekarno</a:t>
            </a:r>
            <a:r>
              <a:rPr lang="en-US" altLang="nl-NL" dirty="0"/>
              <a:t> </a:t>
            </a:r>
            <a:r>
              <a:rPr lang="en-US" altLang="nl-NL" dirty="0" err="1"/>
              <a:t>riep</a:t>
            </a:r>
            <a:r>
              <a:rPr lang="en-US" altLang="nl-NL" dirty="0"/>
              <a:t> in 1945 de </a:t>
            </a:r>
            <a:r>
              <a:rPr lang="en-US" altLang="nl-NL" dirty="0" err="1"/>
              <a:t>onafhankelijkheid</a:t>
            </a:r>
            <a:r>
              <a:rPr lang="en-US" altLang="nl-NL" dirty="0"/>
              <a:t> van </a:t>
            </a:r>
            <a:r>
              <a:rPr lang="en-US" altLang="nl-NL" dirty="0" err="1"/>
              <a:t>Indonesië</a:t>
            </a:r>
            <a:r>
              <a:rPr lang="en-US" altLang="nl-NL" dirty="0"/>
              <a:t> </a:t>
            </a:r>
            <a:r>
              <a:rPr lang="en-US" altLang="nl-NL" dirty="0" err="1"/>
              <a:t>uit</a:t>
            </a:r>
            <a:r>
              <a:rPr lang="en-US" altLang="nl-NL" dirty="0"/>
              <a:t>. Nederland </a:t>
            </a:r>
            <a:r>
              <a:rPr lang="en-US" altLang="nl-NL" dirty="0" err="1"/>
              <a:t>reageerde</a:t>
            </a:r>
            <a:r>
              <a:rPr lang="en-US" altLang="nl-NL" dirty="0"/>
              <a:t> met twee </a:t>
            </a:r>
            <a:r>
              <a:rPr lang="en-US" altLang="nl-NL" dirty="0" err="1">
                <a:solidFill>
                  <a:srgbClr val="00B0F0"/>
                </a:solidFill>
              </a:rPr>
              <a:t>politionele</a:t>
            </a:r>
            <a:r>
              <a:rPr lang="en-US" altLang="nl-NL" dirty="0">
                <a:solidFill>
                  <a:srgbClr val="00B0F0"/>
                </a:solidFill>
              </a:rPr>
              <a:t> </a:t>
            </a:r>
            <a:r>
              <a:rPr lang="en-US" altLang="nl-NL" dirty="0" err="1">
                <a:solidFill>
                  <a:srgbClr val="00B0F0"/>
                </a:solidFill>
              </a:rPr>
              <a:t>acties</a:t>
            </a:r>
            <a:r>
              <a:rPr lang="en-US" altLang="nl-NL" dirty="0"/>
              <a:t> (</a:t>
            </a:r>
            <a:r>
              <a:rPr lang="en-US" altLang="nl-NL" dirty="0" err="1"/>
              <a:t>militaire</a:t>
            </a:r>
            <a:r>
              <a:rPr lang="en-US" altLang="nl-NL" dirty="0"/>
              <a:t> </a:t>
            </a:r>
            <a:r>
              <a:rPr lang="en-US" altLang="nl-NL" dirty="0" err="1"/>
              <a:t>operaties</a:t>
            </a:r>
            <a:r>
              <a:rPr lang="en-US" altLang="nl-NL" dirty="0"/>
              <a:t> </a:t>
            </a:r>
            <a:r>
              <a:rPr lang="en-US" altLang="nl-NL" dirty="0" err="1"/>
              <a:t>tegen</a:t>
            </a:r>
            <a:r>
              <a:rPr lang="en-US" altLang="nl-NL" dirty="0"/>
              <a:t> </a:t>
            </a:r>
            <a:r>
              <a:rPr lang="en-US" altLang="nl-NL" dirty="0" err="1"/>
              <a:t>Indonesië</a:t>
            </a:r>
            <a:r>
              <a:rPr lang="en-US" altLang="nl-NL" dirty="0"/>
              <a:t>).</a:t>
            </a:r>
          </a:p>
          <a:p>
            <a:pPr eaLnBrk="1" hangingPunct="1">
              <a:buFont typeface="Arial" charset="0"/>
              <a:buNone/>
            </a:pPr>
            <a:endParaRPr lang="en-US" altLang="nl-NL" dirty="0"/>
          </a:p>
          <a:p>
            <a:pPr eaLnBrk="1" hangingPunct="1">
              <a:buFont typeface="Arial" charset="0"/>
              <a:buNone/>
            </a:pPr>
            <a:r>
              <a:rPr lang="en-US" altLang="nl-NL" dirty="0"/>
              <a:t>Nederland </a:t>
            </a:r>
            <a:r>
              <a:rPr lang="en-US" altLang="nl-NL" dirty="0" err="1"/>
              <a:t>werd</a:t>
            </a:r>
            <a:r>
              <a:rPr lang="en-US" altLang="nl-NL" dirty="0"/>
              <a:t> </a:t>
            </a:r>
            <a:r>
              <a:rPr lang="en-US" altLang="nl-NL" dirty="0" err="1"/>
              <a:t>gedwongen</a:t>
            </a:r>
            <a:r>
              <a:rPr lang="en-US" altLang="nl-NL" dirty="0"/>
              <a:t> de </a:t>
            </a:r>
            <a:r>
              <a:rPr lang="en-US" altLang="nl-NL" dirty="0" err="1"/>
              <a:t>onafhankelijkheid</a:t>
            </a:r>
            <a:r>
              <a:rPr lang="en-US" altLang="nl-NL" dirty="0"/>
              <a:t> van </a:t>
            </a:r>
            <a:r>
              <a:rPr lang="en-US" altLang="nl-NL" dirty="0" err="1"/>
              <a:t>Indonesië</a:t>
            </a:r>
            <a:r>
              <a:rPr lang="en-US" altLang="nl-NL" dirty="0"/>
              <a:t> te </a:t>
            </a:r>
            <a:r>
              <a:rPr lang="en-US" altLang="nl-NL" dirty="0" err="1"/>
              <a:t>accepteren</a:t>
            </a:r>
            <a:r>
              <a:rPr lang="en-US" altLang="nl-NL" dirty="0"/>
              <a:t>.</a:t>
            </a:r>
          </a:p>
          <a:p>
            <a:pPr eaLnBrk="1" hangingPunct="1">
              <a:buFont typeface="Arial" charset="0"/>
              <a:buNone/>
            </a:pPr>
            <a:endParaRPr lang="en-US" altLang="nl-NL" dirty="0"/>
          </a:p>
          <a:p>
            <a:pPr eaLnBrk="1" hangingPunct="1">
              <a:buFont typeface="Arial" charset="0"/>
              <a:buNone/>
            </a:pPr>
            <a:r>
              <a:rPr lang="en-US" altLang="nl-NL" dirty="0"/>
              <a:t>In 1949 </a:t>
            </a:r>
            <a:r>
              <a:rPr lang="en-US" altLang="nl-NL" dirty="0" err="1"/>
              <a:t>vond</a:t>
            </a:r>
            <a:r>
              <a:rPr lang="en-US" altLang="nl-NL" dirty="0"/>
              <a:t> de </a:t>
            </a:r>
            <a:r>
              <a:rPr lang="en-US" altLang="nl-NL" dirty="0" err="1">
                <a:solidFill>
                  <a:srgbClr val="00B0F0"/>
                </a:solidFill>
              </a:rPr>
              <a:t>soevereiniteitsoverdracht</a:t>
            </a:r>
            <a:r>
              <a:rPr lang="en-US" altLang="nl-NL" dirty="0"/>
              <a:t> </a:t>
            </a:r>
            <a:r>
              <a:rPr lang="en-US" altLang="nl-NL" dirty="0" err="1"/>
              <a:t>plaats</a:t>
            </a:r>
            <a:r>
              <a:rPr lang="en-US" altLang="nl-NL" dirty="0"/>
              <a:t>. </a:t>
            </a:r>
            <a:r>
              <a:rPr lang="en-US" altLang="nl-NL" dirty="0" err="1"/>
              <a:t>Dit</a:t>
            </a:r>
            <a:r>
              <a:rPr lang="en-US" altLang="nl-NL" dirty="0"/>
              <a:t> is het </a:t>
            </a:r>
            <a:r>
              <a:rPr lang="en-US" altLang="nl-NL" dirty="0" err="1"/>
              <a:t>overdragen</a:t>
            </a:r>
            <a:r>
              <a:rPr lang="en-US" altLang="nl-NL" dirty="0"/>
              <a:t> van de </a:t>
            </a:r>
            <a:r>
              <a:rPr lang="en-US" altLang="nl-NL" dirty="0" err="1"/>
              <a:t>hoogste</a:t>
            </a:r>
            <a:r>
              <a:rPr lang="en-US" altLang="nl-NL" dirty="0"/>
              <a:t> </a:t>
            </a:r>
            <a:r>
              <a:rPr lang="en-US" altLang="nl-NL" dirty="0" err="1"/>
              <a:t>macht</a:t>
            </a:r>
            <a:r>
              <a:rPr lang="en-US" altLang="nl-NL" dirty="0"/>
              <a:t>.</a:t>
            </a:r>
          </a:p>
          <a:p>
            <a:pPr eaLnBrk="1" hangingPunct="1">
              <a:buFont typeface="Arial" charset="0"/>
              <a:buNone/>
            </a:pPr>
            <a:endParaRPr lang="en-US" altLang="nl-NL" dirty="0"/>
          </a:p>
          <a:p>
            <a:pPr eaLnBrk="1" hangingPunct="1">
              <a:buFont typeface="Arial" charset="0"/>
              <a:buNone/>
            </a:pPr>
            <a:r>
              <a:rPr lang="en-US" altLang="nl-NL" dirty="0"/>
              <a:t> </a:t>
            </a: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sz="2800" dirty="0"/>
              <a:t>Nederland en </a:t>
            </a:r>
            <a:r>
              <a:rPr lang="en-US" sz="2800" dirty="0" err="1"/>
              <a:t>Indonesië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1486354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5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441" y="848400"/>
            <a:ext cx="4003559" cy="5400000"/>
          </a:xfrm>
          <a:prstGeom prst="rect">
            <a:avLst/>
          </a:prstGeom>
        </p:spPr>
      </p:pic>
      <p:sp>
        <p:nvSpPr>
          <p:cNvPr id="9" name="Tekstvak 8"/>
          <p:cNvSpPr txBox="1"/>
          <p:nvPr/>
        </p:nvSpPr>
        <p:spPr>
          <a:xfrm>
            <a:off x="5356919" y="2578904"/>
            <a:ext cx="29107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Soekarno</a:t>
            </a:r>
            <a:r>
              <a:rPr lang="en-US" dirty="0"/>
              <a:t>, de </a:t>
            </a:r>
            <a:r>
              <a:rPr lang="en-US" dirty="0" err="1"/>
              <a:t>eerste</a:t>
            </a:r>
            <a:r>
              <a:rPr lang="en-US" dirty="0"/>
              <a:t> president van </a:t>
            </a:r>
            <a:r>
              <a:rPr lang="en-US" dirty="0" err="1"/>
              <a:t>Indonesië</a:t>
            </a:r>
            <a:r>
              <a:rPr lang="en-US" dirty="0"/>
              <a:t>, </a:t>
            </a:r>
            <a:r>
              <a:rPr lang="en-US" dirty="0" err="1"/>
              <a:t>spreekt</a:t>
            </a:r>
            <a:r>
              <a:rPr lang="en-US" dirty="0"/>
              <a:t> het </a:t>
            </a:r>
            <a:r>
              <a:rPr lang="en-US" dirty="0" err="1"/>
              <a:t>volk</a:t>
            </a:r>
            <a:r>
              <a:rPr lang="en-US" dirty="0"/>
              <a:t> toe.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86662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6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altLang="nl-NL" dirty="0" err="1"/>
              <a:t>Palestina</a:t>
            </a:r>
            <a:r>
              <a:rPr lang="en-US" altLang="nl-NL" dirty="0"/>
              <a:t> </a:t>
            </a:r>
            <a:r>
              <a:rPr lang="en-US" altLang="nl-NL" dirty="0" err="1"/>
              <a:t>werd</a:t>
            </a:r>
            <a:r>
              <a:rPr lang="en-US" altLang="nl-NL" dirty="0"/>
              <a:t> tot 1948 </a:t>
            </a:r>
            <a:r>
              <a:rPr lang="en-US" altLang="nl-NL" dirty="0" err="1"/>
              <a:t>bestuurd</a:t>
            </a:r>
            <a:r>
              <a:rPr lang="en-US" altLang="nl-NL" dirty="0"/>
              <a:t> door Groot-</a:t>
            </a:r>
            <a:r>
              <a:rPr lang="en-US" altLang="nl-NL" dirty="0" err="1"/>
              <a:t>Brittannië</a:t>
            </a:r>
            <a:r>
              <a:rPr lang="en-US" altLang="nl-NL" dirty="0"/>
              <a:t>. </a:t>
            </a:r>
          </a:p>
          <a:p>
            <a:pPr eaLnBrk="1" hangingPunct="1">
              <a:buFont typeface="Arial" charset="0"/>
              <a:buNone/>
            </a:pPr>
            <a:endParaRPr lang="en-US" altLang="nl-NL" dirty="0"/>
          </a:p>
          <a:p>
            <a:pPr eaLnBrk="1" hangingPunct="1">
              <a:buFont typeface="Arial" charset="0"/>
              <a:buNone/>
            </a:pPr>
            <a:r>
              <a:rPr lang="en-US" altLang="nl-NL" dirty="0" err="1"/>
              <a:t>Vanaf</a:t>
            </a:r>
            <a:r>
              <a:rPr lang="en-US" altLang="nl-NL" dirty="0"/>
              <a:t> 1900 </a:t>
            </a:r>
            <a:r>
              <a:rPr lang="en-US" altLang="nl-NL" dirty="0" err="1"/>
              <a:t>trokken</a:t>
            </a:r>
            <a:r>
              <a:rPr lang="en-US" altLang="nl-NL" dirty="0"/>
              <a:t> </a:t>
            </a:r>
            <a:r>
              <a:rPr lang="en-US" altLang="nl-NL" dirty="0" err="1"/>
              <a:t>aanhangers</a:t>
            </a:r>
            <a:r>
              <a:rPr lang="en-US" altLang="nl-NL" dirty="0"/>
              <a:t> van het </a:t>
            </a:r>
            <a:r>
              <a:rPr lang="en-US" altLang="nl-NL" dirty="0" err="1">
                <a:solidFill>
                  <a:srgbClr val="00B0F0"/>
                </a:solidFill>
              </a:rPr>
              <a:t>zionisme</a:t>
            </a:r>
            <a:r>
              <a:rPr lang="en-US" altLang="nl-NL" dirty="0"/>
              <a:t> (</a:t>
            </a:r>
            <a:r>
              <a:rPr lang="en-US" altLang="nl-NL" dirty="0" err="1"/>
              <a:t>streven</a:t>
            </a:r>
            <a:r>
              <a:rPr lang="en-US" altLang="nl-NL" dirty="0"/>
              <a:t> </a:t>
            </a:r>
            <a:r>
              <a:rPr lang="en-US" altLang="nl-NL" dirty="0" err="1"/>
              <a:t>naar</a:t>
            </a:r>
            <a:r>
              <a:rPr lang="en-US" altLang="nl-NL" dirty="0"/>
              <a:t> </a:t>
            </a:r>
            <a:r>
              <a:rPr lang="en-US" altLang="nl-NL" dirty="0" err="1"/>
              <a:t>een</a:t>
            </a:r>
            <a:r>
              <a:rPr lang="en-US" altLang="nl-NL" dirty="0"/>
              <a:t> </a:t>
            </a:r>
            <a:r>
              <a:rPr lang="en-US" altLang="nl-NL" dirty="0" err="1"/>
              <a:t>joodse</a:t>
            </a:r>
            <a:r>
              <a:rPr lang="en-US" altLang="nl-NL" dirty="0"/>
              <a:t> </a:t>
            </a:r>
            <a:r>
              <a:rPr lang="en-US" altLang="nl-NL" dirty="0" err="1"/>
              <a:t>staat</a:t>
            </a:r>
            <a:r>
              <a:rPr lang="en-US" altLang="nl-NL" dirty="0"/>
              <a:t>) </a:t>
            </a:r>
            <a:r>
              <a:rPr lang="en-US" altLang="nl-NL" dirty="0" err="1"/>
              <a:t>naar</a:t>
            </a:r>
            <a:r>
              <a:rPr lang="en-US" altLang="nl-NL" dirty="0"/>
              <a:t> </a:t>
            </a:r>
            <a:r>
              <a:rPr lang="en-US" altLang="nl-NL" dirty="0" err="1"/>
              <a:t>Palestina</a:t>
            </a:r>
            <a:r>
              <a:rPr lang="en-US" altLang="nl-NL" dirty="0"/>
              <a:t>. Het </a:t>
            </a:r>
            <a:r>
              <a:rPr lang="en-US" altLang="nl-NL" dirty="0" err="1"/>
              <a:t>geweld</a:t>
            </a:r>
            <a:r>
              <a:rPr lang="en-US" altLang="nl-NL" dirty="0"/>
              <a:t> </a:t>
            </a:r>
            <a:r>
              <a:rPr lang="en-US" altLang="nl-NL" dirty="0" err="1"/>
              <a:t>tussen</a:t>
            </a:r>
            <a:r>
              <a:rPr lang="en-US" altLang="nl-NL" dirty="0"/>
              <a:t> </a:t>
            </a:r>
            <a:r>
              <a:rPr lang="en-US" altLang="nl-NL" dirty="0" err="1"/>
              <a:t>joden</a:t>
            </a:r>
            <a:r>
              <a:rPr lang="en-US" altLang="nl-NL" dirty="0"/>
              <a:t> en </a:t>
            </a:r>
            <a:r>
              <a:rPr lang="en-US" altLang="nl-NL" dirty="0" err="1"/>
              <a:t>Palestijnen</a:t>
            </a:r>
            <a:r>
              <a:rPr lang="en-US" altLang="nl-NL" dirty="0"/>
              <a:t> </a:t>
            </a:r>
            <a:r>
              <a:rPr lang="en-US" altLang="nl-NL" dirty="0" err="1"/>
              <a:t>nam</a:t>
            </a:r>
            <a:r>
              <a:rPr lang="en-US" altLang="nl-NL" dirty="0"/>
              <a:t> toe.</a:t>
            </a:r>
          </a:p>
          <a:p>
            <a:pPr eaLnBrk="1" hangingPunct="1">
              <a:buFont typeface="Arial" charset="0"/>
              <a:buNone/>
            </a:pPr>
            <a:endParaRPr lang="en-US" altLang="nl-NL" dirty="0"/>
          </a:p>
          <a:p>
            <a:pPr eaLnBrk="1" hangingPunct="1">
              <a:buFont typeface="Arial" charset="0"/>
              <a:buNone/>
            </a:pPr>
            <a:r>
              <a:rPr lang="en-US" altLang="nl-NL" dirty="0"/>
              <a:t>In 1948 </a:t>
            </a:r>
            <a:r>
              <a:rPr lang="en-US" altLang="nl-NL" dirty="0" err="1"/>
              <a:t>riepen</a:t>
            </a:r>
            <a:r>
              <a:rPr lang="en-US" altLang="nl-NL" dirty="0"/>
              <a:t> </a:t>
            </a:r>
            <a:r>
              <a:rPr lang="en-US" altLang="nl-NL" dirty="0" err="1"/>
              <a:t>joden</a:t>
            </a:r>
            <a:r>
              <a:rPr lang="en-US" altLang="nl-NL" dirty="0"/>
              <a:t> de </a:t>
            </a:r>
            <a:r>
              <a:rPr lang="en-US" altLang="nl-NL" dirty="0" err="1"/>
              <a:t>staat</a:t>
            </a:r>
            <a:r>
              <a:rPr lang="en-US" altLang="nl-NL" dirty="0"/>
              <a:t> </a:t>
            </a:r>
            <a:r>
              <a:rPr lang="en-US" altLang="nl-NL" dirty="0" err="1"/>
              <a:t>Israël</a:t>
            </a:r>
            <a:r>
              <a:rPr lang="en-US" altLang="nl-NL" dirty="0"/>
              <a:t> </a:t>
            </a:r>
            <a:r>
              <a:rPr lang="en-US" altLang="nl-NL" dirty="0" err="1"/>
              <a:t>uit</a:t>
            </a:r>
            <a:r>
              <a:rPr lang="en-US" altLang="nl-NL" dirty="0"/>
              <a:t>. </a:t>
            </a:r>
            <a:r>
              <a:rPr lang="en-US" altLang="nl-NL" dirty="0" err="1"/>
              <a:t>Israël</a:t>
            </a:r>
            <a:r>
              <a:rPr lang="en-US" altLang="nl-NL" dirty="0"/>
              <a:t> </a:t>
            </a:r>
            <a:r>
              <a:rPr lang="en-US" altLang="nl-NL" dirty="0" err="1"/>
              <a:t>voerde</a:t>
            </a:r>
            <a:r>
              <a:rPr lang="en-US" altLang="nl-NL" dirty="0"/>
              <a:t> </a:t>
            </a:r>
            <a:r>
              <a:rPr lang="en-US" altLang="nl-NL" dirty="0" err="1"/>
              <a:t>vier</a:t>
            </a:r>
            <a:r>
              <a:rPr lang="en-US" altLang="nl-NL" dirty="0"/>
              <a:t> </a:t>
            </a:r>
            <a:r>
              <a:rPr lang="en-US" altLang="nl-NL" dirty="0" err="1"/>
              <a:t>oorlogen</a:t>
            </a:r>
            <a:r>
              <a:rPr lang="en-US" altLang="nl-NL" dirty="0"/>
              <a:t> </a:t>
            </a:r>
            <a:r>
              <a:rPr lang="en-US" altLang="nl-NL" dirty="0" err="1"/>
              <a:t>tegen</a:t>
            </a:r>
            <a:r>
              <a:rPr lang="en-US" altLang="nl-NL" dirty="0"/>
              <a:t> de </a:t>
            </a:r>
            <a:r>
              <a:rPr lang="en-US" altLang="nl-NL" dirty="0" err="1"/>
              <a:t>buurlanden</a:t>
            </a:r>
            <a:r>
              <a:rPr lang="en-US" altLang="nl-NL" dirty="0"/>
              <a:t>.</a:t>
            </a:r>
          </a:p>
          <a:p>
            <a:pPr eaLnBrk="1" hangingPunct="1">
              <a:buFont typeface="Arial" charset="0"/>
              <a:buNone/>
            </a:pPr>
            <a:r>
              <a:rPr lang="en-US" altLang="nl-NL" dirty="0"/>
              <a:t> </a:t>
            </a: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sz="2800" dirty="0"/>
              <a:t>Groot-</a:t>
            </a:r>
            <a:r>
              <a:rPr lang="en-US" sz="2800" dirty="0" err="1"/>
              <a:t>Brittannië</a:t>
            </a:r>
            <a:r>
              <a:rPr lang="en-US" sz="2800" dirty="0"/>
              <a:t> en </a:t>
            </a:r>
            <a:r>
              <a:rPr lang="en-US" sz="2800" dirty="0" err="1"/>
              <a:t>Palestina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3602155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7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5940152" y="1828501"/>
            <a:ext cx="32038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Ben </a:t>
            </a:r>
            <a:r>
              <a:rPr lang="nl-NL" dirty="0" err="1"/>
              <a:t>Goerion</a:t>
            </a:r>
            <a:r>
              <a:rPr lang="nl-NL" dirty="0"/>
              <a:t> roept de staat Israël uit.  </a:t>
            </a:r>
          </a:p>
          <a:p>
            <a:r>
              <a:rPr lang="en-US" dirty="0" err="1"/>
              <a:t>Daarna</a:t>
            </a:r>
            <a:r>
              <a:rPr lang="en-US" dirty="0"/>
              <a:t> </a:t>
            </a:r>
            <a:r>
              <a:rPr lang="en-US" dirty="0" err="1"/>
              <a:t>werd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 minister-president.</a:t>
            </a:r>
          </a:p>
          <a:p>
            <a:endParaRPr lang="en-US" dirty="0"/>
          </a:p>
          <a:p>
            <a:r>
              <a:rPr lang="en-US" dirty="0" err="1"/>
              <a:t>Achter</a:t>
            </a:r>
            <a:r>
              <a:rPr lang="en-US" dirty="0"/>
              <a:t> Ben </a:t>
            </a:r>
            <a:r>
              <a:rPr lang="en-US" dirty="0" err="1"/>
              <a:t>Goerion</a:t>
            </a:r>
            <a:r>
              <a:rPr lang="en-US" dirty="0"/>
              <a:t> </a:t>
            </a:r>
            <a:r>
              <a:rPr lang="en-US" dirty="0" err="1"/>
              <a:t>hangt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portret</a:t>
            </a:r>
            <a:r>
              <a:rPr lang="en-US" dirty="0"/>
              <a:t> van de </a:t>
            </a:r>
            <a:r>
              <a:rPr lang="en-US" dirty="0" err="1"/>
              <a:t>zionist</a:t>
            </a:r>
            <a:r>
              <a:rPr lang="en-US" dirty="0"/>
              <a:t> Theodor Herzl.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978" y="824923"/>
            <a:ext cx="5507186" cy="5423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643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8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altLang="nl-NL" dirty="0" err="1"/>
              <a:t>Frankrijk</a:t>
            </a:r>
            <a:r>
              <a:rPr lang="en-US" altLang="nl-NL" dirty="0"/>
              <a:t> </a:t>
            </a:r>
            <a:r>
              <a:rPr lang="en-US" altLang="nl-NL" dirty="0" err="1"/>
              <a:t>vertrok</a:t>
            </a:r>
            <a:r>
              <a:rPr lang="en-US" altLang="nl-NL" dirty="0"/>
              <a:t> </a:t>
            </a:r>
            <a:r>
              <a:rPr lang="en-US" altLang="nl-NL" dirty="0" err="1"/>
              <a:t>na</a:t>
            </a:r>
            <a:r>
              <a:rPr lang="en-US" altLang="nl-NL" dirty="0"/>
              <a:t> </a:t>
            </a:r>
            <a:r>
              <a:rPr lang="en-US" altLang="nl-NL" dirty="0" err="1"/>
              <a:t>bloedige</a:t>
            </a:r>
            <a:r>
              <a:rPr lang="en-US" altLang="nl-NL" dirty="0"/>
              <a:t> </a:t>
            </a:r>
            <a:r>
              <a:rPr lang="en-US" altLang="nl-NL" dirty="0" err="1"/>
              <a:t>oorlogen</a:t>
            </a:r>
            <a:r>
              <a:rPr lang="en-US" altLang="nl-NL" dirty="0"/>
              <a:t> </a:t>
            </a:r>
            <a:r>
              <a:rPr lang="en-US" altLang="nl-NL" dirty="0" err="1"/>
              <a:t>uit</a:t>
            </a:r>
            <a:r>
              <a:rPr lang="en-US" altLang="nl-NL" dirty="0"/>
              <a:t> Vietnam (1954) en </a:t>
            </a:r>
            <a:r>
              <a:rPr lang="en-US" altLang="nl-NL" dirty="0" err="1"/>
              <a:t>Algerije</a:t>
            </a:r>
            <a:r>
              <a:rPr lang="en-US" altLang="nl-NL" dirty="0"/>
              <a:t> (1962).</a:t>
            </a:r>
          </a:p>
          <a:p>
            <a:pPr eaLnBrk="1" hangingPunct="1">
              <a:buFont typeface="Arial" charset="0"/>
              <a:buNone/>
            </a:pPr>
            <a:endParaRPr lang="en-US" altLang="nl-NL" dirty="0"/>
          </a:p>
          <a:p>
            <a:pPr eaLnBrk="1" hangingPunct="1">
              <a:buFont typeface="Arial" charset="0"/>
              <a:buNone/>
            </a:pPr>
            <a:r>
              <a:rPr lang="en-US" altLang="nl-NL" dirty="0"/>
              <a:t>In 1956 </a:t>
            </a:r>
            <a:r>
              <a:rPr lang="en-US" altLang="nl-NL" dirty="0" err="1"/>
              <a:t>liet</a:t>
            </a:r>
            <a:r>
              <a:rPr lang="en-US" altLang="nl-NL" dirty="0"/>
              <a:t> </a:t>
            </a:r>
            <a:r>
              <a:rPr lang="en-US" altLang="nl-NL" dirty="0" err="1"/>
              <a:t>Frankrijk</a:t>
            </a:r>
            <a:r>
              <a:rPr lang="en-US" altLang="nl-NL" dirty="0"/>
              <a:t> </a:t>
            </a:r>
            <a:r>
              <a:rPr lang="en-US" altLang="nl-NL" dirty="0" err="1"/>
              <a:t>Marokko</a:t>
            </a:r>
            <a:r>
              <a:rPr lang="en-US" altLang="nl-NL" dirty="0"/>
              <a:t> en </a:t>
            </a:r>
            <a:r>
              <a:rPr lang="en-US" altLang="nl-NL" dirty="0" err="1"/>
              <a:t>Tunesië</a:t>
            </a:r>
            <a:r>
              <a:rPr lang="en-US" altLang="nl-NL" dirty="0"/>
              <a:t> </a:t>
            </a:r>
            <a:r>
              <a:rPr lang="en-US" altLang="nl-NL" dirty="0" err="1"/>
              <a:t>onafhankelijk</a:t>
            </a:r>
            <a:r>
              <a:rPr lang="en-US" altLang="nl-NL" dirty="0"/>
              <a:t> </a:t>
            </a:r>
            <a:r>
              <a:rPr lang="en-US" altLang="nl-NL" dirty="0" err="1"/>
              <a:t>worden</a:t>
            </a:r>
            <a:r>
              <a:rPr lang="en-US" altLang="nl-NL" dirty="0"/>
              <a:t>.</a:t>
            </a:r>
          </a:p>
          <a:p>
            <a:pPr eaLnBrk="1" hangingPunct="1">
              <a:buFont typeface="Arial" charset="0"/>
              <a:buNone/>
            </a:pPr>
            <a:endParaRPr lang="en-US" altLang="nl-NL" dirty="0"/>
          </a:p>
          <a:p>
            <a:pPr eaLnBrk="1" hangingPunct="1">
              <a:buFont typeface="Arial" charset="0"/>
              <a:buNone/>
            </a:pPr>
            <a:r>
              <a:rPr lang="en-US" altLang="nl-NL" dirty="0"/>
              <a:t>In Zuid-</a:t>
            </a:r>
            <a:r>
              <a:rPr lang="en-US" altLang="nl-NL" dirty="0" err="1"/>
              <a:t>Afrika</a:t>
            </a:r>
            <a:r>
              <a:rPr lang="en-US" altLang="nl-NL" dirty="0"/>
              <a:t> en Zimbabwe </a:t>
            </a:r>
            <a:r>
              <a:rPr lang="en-US" altLang="nl-NL" dirty="0" err="1"/>
              <a:t>kwamen</a:t>
            </a:r>
            <a:r>
              <a:rPr lang="en-US" altLang="nl-NL" dirty="0"/>
              <a:t> regimes van </a:t>
            </a:r>
            <a:r>
              <a:rPr lang="en-US" altLang="nl-NL" dirty="0" err="1"/>
              <a:t>blanke</a:t>
            </a:r>
            <a:r>
              <a:rPr lang="en-US" altLang="nl-NL" dirty="0"/>
              <a:t> </a:t>
            </a:r>
            <a:r>
              <a:rPr lang="en-US" altLang="nl-NL" dirty="0" err="1"/>
              <a:t>minderheden</a:t>
            </a:r>
            <a:r>
              <a:rPr lang="en-US" altLang="nl-NL" dirty="0"/>
              <a:t> </a:t>
            </a:r>
            <a:r>
              <a:rPr lang="en-US" altLang="nl-NL" dirty="0" err="1"/>
              <a:t>aan</a:t>
            </a:r>
            <a:r>
              <a:rPr lang="en-US" altLang="nl-NL" dirty="0"/>
              <a:t> de </a:t>
            </a:r>
            <a:r>
              <a:rPr lang="en-US" altLang="nl-NL" dirty="0" err="1"/>
              <a:t>macht</a:t>
            </a:r>
            <a:r>
              <a:rPr lang="en-US" altLang="nl-NL" dirty="0"/>
              <a:t>.</a:t>
            </a:r>
          </a:p>
          <a:p>
            <a:pPr eaLnBrk="1" hangingPunct="1">
              <a:buFont typeface="Arial" charset="0"/>
              <a:buNone/>
            </a:pPr>
            <a:endParaRPr lang="en-US" altLang="nl-NL" dirty="0"/>
          </a:p>
          <a:p>
            <a:pPr eaLnBrk="1" hangingPunct="1">
              <a:buFont typeface="Arial" charset="0"/>
              <a:buNone/>
            </a:pPr>
            <a:r>
              <a:rPr lang="en-US" altLang="nl-NL" dirty="0">
                <a:solidFill>
                  <a:srgbClr val="00B0F0"/>
                </a:solidFill>
              </a:rPr>
              <a:t>Regime</a:t>
            </a:r>
            <a:r>
              <a:rPr lang="en-US" altLang="nl-NL" dirty="0"/>
              <a:t>: </a:t>
            </a:r>
            <a:r>
              <a:rPr lang="en-US" altLang="nl-NL" dirty="0" err="1"/>
              <a:t>regering</a:t>
            </a:r>
            <a:r>
              <a:rPr lang="en-US" altLang="nl-NL" dirty="0"/>
              <a:t> (</a:t>
            </a:r>
            <a:r>
              <a:rPr lang="en-US" altLang="nl-NL" dirty="0" err="1"/>
              <a:t>vaak</a:t>
            </a:r>
            <a:r>
              <a:rPr lang="en-US" altLang="nl-NL" dirty="0"/>
              <a:t> </a:t>
            </a:r>
            <a:r>
              <a:rPr lang="en-US" altLang="nl-NL" dirty="0" err="1"/>
              <a:t>ondemocratisch</a:t>
            </a:r>
            <a:r>
              <a:rPr lang="en-US" altLang="nl-NL" dirty="0"/>
              <a:t>).</a:t>
            </a:r>
            <a:endParaRPr lang="nl-NL" altLang="nl-NL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sz="2800" dirty="0"/>
              <a:t>De </a:t>
            </a:r>
            <a:r>
              <a:rPr lang="en-US" sz="2800" dirty="0" err="1"/>
              <a:t>Franse</a:t>
            </a:r>
            <a:r>
              <a:rPr lang="en-US" sz="2800" dirty="0"/>
              <a:t> </a:t>
            </a:r>
            <a:r>
              <a:rPr lang="en-US" sz="2800" dirty="0" err="1"/>
              <a:t>kolonies</a:t>
            </a:r>
            <a:r>
              <a:rPr lang="en-US" sz="2800" dirty="0"/>
              <a:t> in </a:t>
            </a:r>
            <a:r>
              <a:rPr lang="en-US" sz="2800" dirty="0" err="1"/>
              <a:t>Azië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Afrika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1565600383"/>
      </p:ext>
    </p:extLst>
  </p:cSld>
  <p:clrMapOvr>
    <a:masterClrMapping/>
  </p:clrMapOvr>
</p:sld>
</file>

<file path=ppt/theme/theme1.xml><?xml version="1.0" encoding="utf-8"?>
<a:theme xmlns:a="http://schemas.openxmlformats.org/drawingml/2006/main" name="NU presentatie (blue)">
  <a:themeElements>
    <a:clrScheme name="Blauwe achtergrond met foto 1">
      <a:dk1>
        <a:srgbClr val="474747"/>
      </a:dk1>
      <a:lt1>
        <a:srgbClr val="FFFFFF"/>
      </a:lt1>
      <a:dk2>
        <a:srgbClr val="0066CC"/>
      </a:dk2>
      <a:lt2>
        <a:srgbClr val="FFFFFF"/>
      </a:lt2>
      <a:accent1>
        <a:srgbClr val="EE008C"/>
      </a:accent1>
      <a:accent2>
        <a:srgbClr val="039AD6"/>
      </a:accent2>
      <a:accent3>
        <a:srgbClr val="AAB8E2"/>
      </a:accent3>
      <a:accent4>
        <a:srgbClr val="DADADA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Blauwe achtergrond met foto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Blauwe achtergrond met foto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uwe achtergrond met foto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itte achtergrond">
  <a:themeElements>
    <a:clrScheme name="Witte achtergrond 2">
      <a:dk1>
        <a:srgbClr val="474747"/>
      </a:dk1>
      <a:lt1>
        <a:srgbClr val="FFFFFF"/>
      </a:lt1>
      <a:dk2>
        <a:srgbClr val="474747"/>
      </a:dk2>
      <a:lt2>
        <a:srgbClr val="B2B2B2"/>
      </a:lt2>
      <a:accent1>
        <a:srgbClr val="EE008C"/>
      </a:accent1>
      <a:accent2>
        <a:srgbClr val="039AD6"/>
      </a:accent2>
      <a:accent3>
        <a:srgbClr val="FFFFFF"/>
      </a:accent3>
      <a:accent4>
        <a:srgbClr val="3B3B3B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Witte achtergrond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Witte achtergrond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tte achtergrond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Witte achtergrond">
  <a:themeElements>
    <a:clrScheme name="Witte achtergrond 2">
      <a:dk1>
        <a:srgbClr val="474747"/>
      </a:dk1>
      <a:lt1>
        <a:srgbClr val="FFFFFF"/>
      </a:lt1>
      <a:dk2>
        <a:srgbClr val="474747"/>
      </a:dk2>
      <a:lt2>
        <a:srgbClr val="B2B2B2"/>
      </a:lt2>
      <a:accent1>
        <a:srgbClr val="EE008C"/>
      </a:accent1>
      <a:accent2>
        <a:srgbClr val="039AD6"/>
      </a:accent2>
      <a:accent3>
        <a:srgbClr val="FFFFFF"/>
      </a:accent3>
      <a:accent4>
        <a:srgbClr val="3B3B3B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Witte achtergrond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Witte achtergrond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tte achtergrond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NU presentatie (blue)</Template>
  <TotalTime>1191</TotalTime>
  <Words>354</Words>
  <Application>Microsoft Macintosh PowerPoint</Application>
  <PresentationFormat>Diavoorstelling (4:3)</PresentationFormat>
  <Paragraphs>62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3</vt:i4>
      </vt:variant>
      <vt:variant>
        <vt:lpstr>Diatitels</vt:lpstr>
      </vt:variant>
      <vt:variant>
        <vt:i4>8</vt:i4>
      </vt:variant>
    </vt:vector>
  </HeadingPairs>
  <TitlesOfParts>
    <vt:vector size="14" baseType="lpstr">
      <vt:lpstr>Arial</vt:lpstr>
      <vt:lpstr>Verdana</vt:lpstr>
      <vt:lpstr>Wingdings</vt:lpstr>
      <vt:lpstr>NU presentatie (blue)</vt:lpstr>
      <vt:lpstr>Witte achtergrond</vt:lpstr>
      <vt:lpstr>1_Witte achtergrond</vt:lpstr>
      <vt:lpstr>§4.1 Einde van de wereldrijken</vt:lpstr>
      <vt:lpstr>Het kenmerkend aspect</vt:lpstr>
      <vt:lpstr>Groot-Brittannië en India</vt:lpstr>
      <vt:lpstr>Nederland en Indonesië</vt:lpstr>
      <vt:lpstr>PowerPoint-presentatie</vt:lpstr>
      <vt:lpstr>Groot-Brittannië en Palestina</vt:lpstr>
      <vt:lpstr>PowerPoint-presentatie</vt:lpstr>
      <vt:lpstr>De Franse kolonies in Azië en Afrika</vt:lpstr>
    </vt:vector>
  </TitlesOfParts>
  <Company>Infinitas Learning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Pitch Pincode Tweede Fase</dc:title>
  <dc:creator>Bernadette Hijstek</dc:creator>
  <dc:description>versie 1.0 - maart 2008</dc:description>
  <cp:lastModifiedBy>Jankees den Otter</cp:lastModifiedBy>
  <cp:revision>287</cp:revision>
  <cp:lastPrinted>2013-03-19T08:25:20Z</cp:lastPrinted>
  <dcterms:created xsi:type="dcterms:W3CDTF">2013-03-13T12:13:36Z</dcterms:created>
  <dcterms:modified xsi:type="dcterms:W3CDTF">2020-03-16T12:23:26Z</dcterms:modified>
</cp:coreProperties>
</file>